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196B3B4-CDA6-4DF9-9AD3-402C077CF94E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29223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H704</a:t>
            </a:r>
            <a:r>
              <a:rPr lang="en-US" altLang="zh-CN" sz="3200" b="1" dirty="0">
                <a:latin typeface="Times New Roman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你要痊愈麼？ 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WILT THOU BE MADE WHOLE?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(1/4)</a:t>
            </a: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請聽</a:t>
            </a:r>
            <a:r>
              <a:rPr lang="en-US" altLang="zh-CN" dirty="0">
                <a:latin typeface="標楷體" pitchFamily="65" charset="-120"/>
              </a:rPr>
              <a:t>!</a:t>
            </a:r>
            <a:r>
              <a:rPr lang="zh-CN" altLang="en-US" dirty="0">
                <a:latin typeface="標楷體" pitchFamily="65" charset="-120"/>
              </a:rPr>
              <a:t>耶穌腳步聲，祂正從此經過，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Hear the footsteps of Jesus - He is now passing by,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為傷者祂帶膏油，醫治所有軟弱；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Bearing balm for the wounded, healing all who apply;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正如祂曾見病者，在池邊躺臥，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He </a:t>
            </a:r>
            <a:r>
              <a:rPr lang="en-US" altLang="zh-CN" sz="2800" dirty="0" err="1">
                <a:ea typeface="宋体" pitchFamily="2" charset="-122"/>
              </a:rPr>
              <a:t>spake</a:t>
            </a:r>
            <a:r>
              <a:rPr lang="en-US" altLang="zh-CN" sz="2800" dirty="0">
                <a:ea typeface="宋体" pitchFamily="2" charset="-122"/>
              </a:rPr>
              <a:t> to the </a:t>
            </a:r>
            <a:r>
              <a:rPr lang="en-US" altLang="zh-CN" sz="2800" dirty="0" err="1">
                <a:ea typeface="宋体" pitchFamily="2" charset="-122"/>
              </a:rPr>
              <a:t>suff’rer</a:t>
            </a:r>
            <a:r>
              <a:rPr lang="en-US" altLang="zh-CN" sz="2800" dirty="0">
                <a:ea typeface="宋体" pitchFamily="2" charset="-122"/>
              </a:rPr>
              <a:t> who lay at the pool,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此刻祂正柔聲問：“你要痊愈麼？</a:t>
            </a:r>
            <a:r>
              <a:rPr lang="zh-CN" altLang="en-US" dirty="0"/>
              <a:t>”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is saying this moment, “Wilt thou be made whole?”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sz="2400" dirty="0">
                <a:latin typeface="Arial" charset="0"/>
                <a:ea typeface="MingLiU" pitchFamily="49" charset="-120"/>
              </a:rPr>
              <a:t>1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CN" altLang="en-US" sz="2400" dirty="0">
                <a:latin typeface="MingLiU" pitchFamily="49" charset="-120"/>
                <a:ea typeface="MingLiU" pitchFamily="49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你要痊愈麼？你要痊愈麼？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Wilt thou be made whole? Wilt thou be made whole?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來吧！被罪苦害者，多年軟弱；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come, weary </a:t>
            </a:r>
            <a:r>
              <a:rPr lang="en-US" altLang="zh-CN" sz="2800" dirty="0" err="1">
                <a:ea typeface="宋体" pitchFamily="2" charset="-122"/>
              </a:rPr>
              <a:t>suff’rer</a:t>
            </a:r>
            <a:r>
              <a:rPr lang="en-US" altLang="zh-CN" sz="2800" dirty="0">
                <a:ea typeface="宋体" pitchFamily="2" charset="-122"/>
              </a:rPr>
              <a:t>, oh, come sin-sick soul;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看哪！生命泉已開，醫治活水湧流，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 the life-stream is flowing, see the cleansing waves roll;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快投身此泉，就必痊愈無憂。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Step into the current and thou shalt be whole.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7632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這是救主慈愛聲，滿帶憐憫呼召！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 err="1">
                <a:ea typeface="宋体" pitchFamily="2" charset="-122"/>
              </a:rPr>
              <a:t>’Tis</a:t>
            </a:r>
            <a:r>
              <a:rPr lang="en-US" altLang="zh-CN" sz="2800" dirty="0">
                <a:ea typeface="宋体" pitchFamily="2" charset="-122"/>
              </a:rPr>
              <a:t> the voice of that Savior, Whose merciful call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祂要賜白白救恩，只要你肯求告；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Freely offers salvation to one and to all,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祂正召呼眾罪人，就祂脫罪鎖，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is now </a:t>
            </a:r>
            <a:r>
              <a:rPr lang="en-US" altLang="zh-CN" sz="2800" dirty="0" err="1">
                <a:ea typeface="宋体" pitchFamily="2" charset="-122"/>
              </a:rPr>
              <a:t>beck’ning</a:t>
            </a:r>
            <a:r>
              <a:rPr lang="en-US" altLang="zh-CN" sz="2800" dirty="0">
                <a:ea typeface="宋体" pitchFamily="2" charset="-122"/>
              </a:rPr>
              <a:t> to Him each sin-tainted soul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此刻祂正慈聲問：“你要痊愈麼？</a:t>
            </a:r>
            <a:r>
              <a:rPr lang="zh-CN" altLang="en-US" dirty="0"/>
              <a:t>”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lovingly asking, “Wilt thou be made whole?”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sz="2400" dirty="0">
                <a:latin typeface="Arial" charset="0"/>
                <a:ea typeface="MingLiU" pitchFamily="49" charset="-120"/>
              </a:rPr>
              <a:t>2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CN" altLang="en-US" sz="2400" dirty="0">
                <a:latin typeface="MingLiU" pitchFamily="49" charset="-120"/>
                <a:ea typeface="MingLiU" pitchFamily="49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你要痊愈麼？你要痊愈麼？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Wilt thou be made whole? Wilt thou be made whole?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來吧！被罪苦害者，多年軟弱；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come, weary </a:t>
            </a:r>
            <a:r>
              <a:rPr lang="en-US" altLang="zh-CN" sz="2800" dirty="0" err="1">
                <a:ea typeface="宋体" pitchFamily="2" charset="-122"/>
              </a:rPr>
              <a:t>suff’rer</a:t>
            </a:r>
            <a:r>
              <a:rPr lang="en-US" altLang="zh-CN" sz="2800" dirty="0">
                <a:ea typeface="宋体" pitchFamily="2" charset="-122"/>
              </a:rPr>
              <a:t>, oh, come sin-sick soul;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看哪！生命泉已開，醫治活水湧流，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 the life-stream is flowing, see the cleansing waves roll;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快投身此泉，就必痊愈無憂。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Step into the current and thou shalt be whole.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49656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是否在猶豫、掙扎，被罪欺壓痛苦？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Are you halting and struggling, </a:t>
            </a:r>
            <a:r>
              <a:rPr lang="en-US" altLang="zh-CN" sz="2800" dirty="0" err="1">
                <a:ea typeface="宋体" pitchFamily="2" charset="-122"/>
              </a:rPr>
              <a:t>overpow’red</a:t>
            </a:r>
            <a:r>
              <a:rPr lang="en-US" altLang="zh-CN" sz="2800" dirty="0">
                <a:ea typeface="宋体" pitchFamily="2" charset="-122"/>
              </a:rPr>
              <a:t> by your sin,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正當池中水動時，是否無法投入？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While the waters are troubled, can you not enter in?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看哪！救主在等待救你脫軟</a:t>
            </a:r>
            <a:r>
              <a:rPr lang="zh-TW" altLang="en-US" dirty="0">
                <a:latin typeface="標楷體" pitchFamily="65" charset="-120"/>
              </a:rPr>
              <a:t>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Lo, the Savior stands waiting to strengthen your soul;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此刻祂正迫切問：“你要痊愈麼？</a:t>
            </a:r>
            <a:r>
              <a:rPr lang="zh-CN" altLang="en-US" dirty="0"/>
              <a:t>”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is earnestly pleading, “Wilt thou be made whole?”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sz="2400" dirty="0">
                <a:latin typeface="Arial" charset="0"/>
                <a:ea typeface="MingLiU" pitchFamily="49" charset="-120"/>
              </a:rPr>
              <a:t>3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CN" altLang="en-US" sz="2400" dirty="0">
                <a:latin typeface="MingLiU" pitchFamily="49" charset="-120"/>
                <a:ea typeface="MingLiU" pitchFamily="49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你要痊愈麼？你要痊愈麼？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Wilt thou be made whole? Wilt thou be made whole?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來吧！被罪苦害者，多年軟弱；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come, weary </a:t>
            </a:r>
            <a:r>
              <a:rPr lang="en-US" altLang="zh-CN" sz="2800" dirty="0" err="1">
                <a:ea typeface="宋体" pitchFamily="2" charset="-122"/>
              </a:rPr>
              <a:t>suff’rer</a:t>
            </a:r>
            <a:r>
              <a:rPr lang="en-US" altLang="zh-CN" sz="2800" dirty="0">
                <a:ea typeface="宋体" pitchFamily="2" charset="-122"/>
              </a:rPr>
              <a:t>, oh, come sin-sick soul;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看哪！生命泉已開，醫治活水湧流，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 the life-stream is flowing, see the cleansing waves roll;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快投身此泉，就必痊愈無憂。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Step into the current and thou shalt be whole.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92632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可頌救主，求助我，在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話裡安息！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Savior, assist us to rest on Thy Word;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好讓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能在我身傾倒醫治能力；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Let the soul-healing power on us now be outpoured;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願</a:t>
            </a:r>
            <a:r>
              <a:rPr lang="zh-TW" altLang="en-US" dirty="0">
                <a:latin typeface="標楷體" pitchFamily="65" charset="-120"/>
              </a:rPr>
              <a:t>祢</a:t>
            </a:r>
            <a:r>
              <a:rPr lang="zh-CN" altLang="en-US" dirty="0">
                <a:latin typeface="標楷體" pitchFamily="65" charset="-120"/>
              </a:rPr>
              <a:t>掌管我全人，罪污求洗去，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Wash away every sin spot, take perfect control,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並對我說“你信心已叫你痊愈！</a:t>
            </a:r>
            <a:r>
              <a:rPr lang="zh-CN" altLang="en-US" dirty="0"/>
              <a:t>”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Say to each trusting spirit, “Thy faith makes thee whole.”</a:t>
            </a:r>
          </a:p>
          <a:p>
            <a:pPr algn="ctr" eaLnBrk="1" hangingPunct="1">
              <a:spcAft>
                <a:spcPts val="0"/>
              </a:spcAft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56532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H704  (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sz="2400" dirty="0">
                <a:latin typeface="Arial" charset="0"/>
                <a:ea typeface="MingLiU" pitchFamily="49" charset="-120"/>
              </a:rPr>
              <a:t>4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TW" altLang="en-US" sz="2400" dirty="0">
                <a:latin typeface="Arial" charset="0"/>
                <a:ea typeface="MingLiU" pitchFamily="49" charset="-120"/>
              </a:rPr>
              <a:t> </a:t>
            </a:r>
            <a:r>
              <a:rPr lang="en-US" altLang="zh-TW" sz="2400" dirty="0">
                <a:latin typeface="Arial" charset="0"/>
              </a:rPr>
              <a:t>2/2</a:t>
            </a:r>
            <a:r>
              <a:rPr lang="zh-CN" altLang="en-US" sz="2400" dirty="0">
                <a:latin typeface="MingLiU" pitchFamily="49" charset="-120"/>
                <a:ea typeface="MingLiU" pitchFamily="49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你要痊愈麼？你要痊愈麼？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Wilt thou be made whole? Wilt thou be made whole?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來吧！被罪苦害者，多年軟弱；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Oh, come, weary </a:t>
            </a:r>
            <a:r>
              <a:rPr lang="en-US" altLang="zh-CN" sz="2800" dirty="0" err="1">
                <a:ea typeface="宋体" pitchFamily="2" charset="-122"/>
              </a:rPr>
              <a:t>suff’rer</a:t>
            </a:r>
            <a:r>
              <a:rPr lang="en-US" altLang="zh-CN" sz="2800" dirty="0">
                <a:ea typeface="宋体" pitchFamily="2" charset="-122"/>
              </a:rPr>
              <a:t>, oh, come sin-sick soul;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看哪！生命泉已開，醫治活水湧流，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 the life-stream is flowing, see the cleansing waves roll;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快投身此泉，就必痊愈無憂。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Step into the current and thou shalt be whole.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501405695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381</TotalTime>
  <Words>846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Courier New</vt:lpstr>
      <vt:lpstr>Times New Roman</vt:lpstr>
      <vt:lpstr>Wingdings</vt:lpstr>
      <vt:lpstr>cccta_hymn</vt:lpstr>
      <vt:lpstr>H704  你要痊愈麼？   WILT THOU BE MADE WHOLE? (1/4)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52</cp:revision>
  <dcterms:created xsi:type="dcterms:W3CDTF">2001-04-19T19:07:54Z</dcterms:created>
  <dcterms:modified xsi:type="dcterms:W3CDTF">2017-08-06T15:54:55Z</dcterms:modified>
</cp:coreProperties>
</file>